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0" r:id="rId4"/>
    <p:sldId id="261" r:id="rId5"/>
    <p:sldId id="263" r:id="rId6"/>
    <p:sldId id="262" r:id="rId7"/>
    <p:sldId id="264" r:id="rId8"/>
    <p:sldId id="258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B6C"/>
    <a:srgbClr val="504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95269-DF8A-9C4B-B821-68052F67258C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348D8-247A-0B45-BC14-FD87E81E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5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348D8-247A-0B45-BC14-FD87E81EB1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8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A68EA5-DE98-0F4D-A258-0D02939CC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D63F-7DF4-1E45-963E-71623FBE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576-0D0B-A74A-AF3F-594E68A9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EC9A1-4197-694B-9341-808C16AF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E672C8-F2AE-184F-9E94-FE4D859547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AAF728-7A18-434F-B773-AA35EB30C6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1" y="1122363"/>
            <a:ext cx="3877340" cy="1655762"/>
          </a:xfrm>
        </p:spPr>
        <p:txBody>
          <a:bodyPr anchor="b">
            <a:normAutofit/>
          </a:bodyPr>
          <a:lstStyle>
            <a:lvl1pPr algn="ctr">
              <a:defRPr sz="4000" b="1">
                <a:latin typeface=""/>
              </a:defRPr>
            </a:lvl1pPr>
          </a:lstStyle>
          <a:p>
            <a:r>
              <a:rPr lang="en-CA" dirty="0">
                <a:effectLst/>
              </a:rPr>
              <a:t>REMOTEBASE</a:t>
            </a:r>
            <a:br>
              <a:rPr lang="en-CA" dirty="0">
                <a:effectLst/>
              </a:rPr>
            </a:br>
            <a:r>
              <a:rPr lang="en-CA" dirty="0">
                <a:solidFill>
                  <a:srgbClr val="5046FF"/>
                </a:solidFill>
                <a:effectLst/>
              </a:rPr>
              <a:t>HACKFEST ‘21</a:t>
            </a:r>
            <a:endParaRPr lang="en-US" dirty="0">
              <a:solidFill>
                <a:srgbClr val="504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3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87412C-0C3B-C641-BCE7-B6BC64AD0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DF24E-3134-D944-8503-77ABA584D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188A0-91DB-9C4A-87CD-C4487D35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FE6F7DD6-3E86-F44D-8DFA-451068062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9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5C333A-093D-044F-B3FD-74A310B0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27BCAF-41F7-9547-8EE3-6FBC5D07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EF6DD-48C6-EB48-8055-AF43D69E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B435D723-7C50-1E4E-BB86-8D484C1C6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8976-87F4-8D4D-A82D-B2A94F80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782FD-BAA7-5142-9523-F249937C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40117-FCED-3242-A789-175D81681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C7907-3B2A-F040-A0E4-8189246E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36225-3C5F-074E-A766-37B92E9D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589FD-3B13-A547-A748-9A96AD25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1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F083-6BE2-9B47-9951-AEF8A3A2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67496-737B-854D-9433-8AFE494CA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375DF-0EFA-5545-9B63-24ABAAA30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C1A37-F2F7-894B-BBD0-02BAE94BE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D93E6-7383-6B4B-BC86-ADF9CFC7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01C8B-85FF-B943-888C-52055A5C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47A-DD47-3042-91F9-052E00F8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FA725-B29A-BD4A-A042-18A95E1B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42105-D8A7-B74F-8740-5A364113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7FB38-6A3C-5F47-93B1-61B8E9F8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C2B53-2C8E-C54C-80A7-E99FD198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34F28-DA2B-AC4F-B72F-A1A648FFE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7650E-CA84-5740-8106-43367C443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03678-606B-6B42-9BB1-2187F2C6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655C3-42D1-2B45-9ED0-EA6ED10C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DF5D3-0B9F-8E4D-B1CD-F2077295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71722F-66EB-B847-9518-B95B905A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AB252-1E27-7145-917A-7B4428232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B9CDF-2FB7-8F4C-A68B-4A14A3D3C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21196-56AC-9746-9CE0-DA1C8AE509E4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DA56F-EFCF-B446-A6C0-4809C0CFC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CC9A-ADF7-A049-9F59-7FB3E383E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9860A-EDBD-ED40-B48F-3864E139E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5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C11026-29E9-A846-8C9D-E4A449B818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1" y="1122363"/>
            <a:ext cx="3877340" cy="1655762"/>
          </a:xfrm>
        </p:spPr>
        <p:txBody>
          <a:bodyPr anchor="b">
            <a:normAutofit/>
          </a:bodyPr>
          <a:lstStyle>
            <a:lvl1pPr algn="ctr">
              <a:defRPr sz="4000" b="1">
                <a:latin typeface=""/>
              </a:defRPr>
            </a:lvl1pPr>
          </a:lstStyle>
          <a:p>
            <a:r>
              <a:rPr lang="en-CA" dirty="0">
                <a:effectLst/>
              </a:rPr>
              <a:t>REMOTEBASE</a:t>
            </a:r>
            <a:br>
              <a:rPr lang="en-CA" dirty="0">
                <a:effectLst/>
              </a:rPr>
            </a:br>
            <a:r>
              <a:rPr lang="en-CA" dirty="0">
                <a:solidFill>
                  <a:srgbClr val="5046FF"/>
                </a:solidFill>
                <a:effectLst/>
              </a:rPr>
              <a:t>HACKFEST ‘21</a:t>
            </a:r>
            <a:endParaRPr lang="en-US" dirty="0">
              <a:solidFill>
                <a:srgbClr val="5046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CA70E9-051B-4241-95A6-E9B4D1D97971}"/>
              </a:ext>
            </a:extLst>
          </p:cNvPr>
          <p:cNvSpPr txBox="1">
            <a:spLocks/>
          </p:cNvSpPr>
          <p:nvPr/>
        </p:nvSpPr>
        <p:spPr>
          <a:xfrm>
            <a:off x="987668" y="5624511"/>
            <a:ext cx="4543555" cy="7539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</a:rPr>
              <a:t>Team 373 – Tech Clan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6755FDD-3C48-418C-9D39-D062BD44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3" y="3488893"/>
            <a:ext cx="4983018" cy="14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7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A16367-C69A-7D4F-A82F-6BE427AD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D9860A-EDBD-ED40-B48F-3864E139E996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55538-2D22-8049-A61A-0BF14E9235FE}"/>
              </a:ext>
            </a:extLst>
          </p:cNvPr>
          <p:cNvPicPr/>
          <p:nvPr/>
        </p:nvPicPr>
        <p:blipFill rotWithShape="1">
          <a:blip r:embed="rId3"/>
          <a:srcRect t="-1884" b="-7135"/>
          <a:stretch/>
        </p:blipFill>
        <p:spPr bwMode="auto">
          <a:xfrm>
            <a:off x="944879" y="2191787"/>
            <a:ext cx="18148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B8EDD3-D613-3A45-9881-176DEC22868A}"/>
              </a:ext>
            </a:extLst>
          </p:cNvPr>
          <p:cNvSpPr txBox="1"/>
          <p:nvPr/>
        </p:nvSpPr>
        <p:spPr>
          <a:xfrm>
            <a:off x="782041" y="4313653"/>
            <a:ext cx="2121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chemeClr val="accent3">
                    <a:lumMod val="50000"/>
                  </a:schemeClr>
                </a:solidFill>
                <a:effectLst/>
                <a:latin typeface=""/>
                <a:ea typeface="Arial Unicode MS"/>
              </a:rPr>
              <a:t>Syed Ali Raza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600" b="0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Full Stack Developer</a:t>
            </a:r>
            <a:endParaRPr lang="en-CA" sz="1100" b="0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72F16-CE27-D142-881C-8F4595CB0E9C}"/>
              </a:ext>
            </a:extLst>
          </p:cNvPr>
          <p:cNvPicPr/>
          <p:nvPr/>
        </p:nvPicPr>
        <p:blipFill rotWithShape="1">
          <a:blip r:embed="rId3"/>
          <a:srcRect t="-1884" b="-7135"/>
          <a:stretch/>
        </p:blipFill>
        <p:spPr bwMode="auto">
          <a:xfrm>
            <a:off x="3201472" y="2191787"/>
            <a:ext cx="18148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1BA46-2022-774F-8807-5C2F219F3A75}"/>
              </a:ext>
            </a:extLst>
          </p:cNvPr>
          <p:cNvPicPr/>
          <p:nvPr/>
        </p:nvPicPr>
        <p:blipFill rotWithShape="1">
          <a:blip r:embed="rId3"/>
          <a:srcRect t="-1884" b="-7135"/>
          <a:stretch/>
        </p:blipFill>
        <p:spPr bwMode="auto">
          <a:xfrm>
            <a:off x="5419319" y="2164095"/>
            <a:ext cx="18148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8C2E4-04B0-324B-ABBE-563DEC7A986F}"/>
              </a:ext>
            </a:extLst>
          </p:cNvPr>
          <p:cNvPicPr/>
          <p:nvPr/>
        </p:nvPicPr>
        <p:blipFill rotWithShape="1">
          <a:blip r:embed="rId3"/>
          <a:srcRect t="-1884" b="-7135"/>
          <a:stretch/>
        </p:blipFill>
        <p:spPr bwMode="auto">
          <a:xfrm>
            <a:off x="7583131" y="2164095"/>
            <a:ext cx="18148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7B73C-279A-AA48-8894-CB93A0DF9EF7}"/>
              </a:ext>
            </a:extLst>
          </p:cNvPr>
          <p:cNvSpPr txBox="1"/>
          <p:nvPr/>
        </p:nvSpPr>
        <p:spPr>
          <a:xfrm>
            <a:off x="2996712" y="4340068"/>
            <a:ext cx="2121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chemeClr val="accent3">
                    <a:lumMod val="50000"/>
                  </a:schemeClr>
                </a:solidFill>
                <a:effectLst/>
                <a:latin typeface=""/>
                <a:ea typeface="Arial Unicode MS"/>
              </a:rPr>
              <a:t>Adnan Ali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600" b="0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Full Stack Developer</a:t>
            </a:r>
            <a:endParaRPr lang="en-CA" sz="1100" b="0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839C9A-EFB9-DB48-8831-A3A12A48A523}"/>
              </a:ext>
            </a:extLst>
          </p:cNvPr>
          <p:cNvSpPr txBox="1"/>
          <p:nvPr/>
        </p:nvSpPr>
        <p:spPr>
          <a:xfrm>
            <a:off x="5172637" y="4312377"/>
            <a:ext cx="2121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800" b="1" dirty="0">
                <a:solidFill>
                  <a:schemeClr val="accent3">
                    <a:lumMod val="50000"/>
                  </a:schemeClr>
                </a:solidFill>
                <a:effectLst/>
                <a:latin typeface=""/>
                <a:ea typeface="Arial Unicode MS"/>
              </a:rPr>
              <a:t>Anas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600" b="0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Full Stack Developer</a:t>
            </a:r>
            <a:endParaRPr lang="en-CA" sz="1100" b="0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B5312-670A-1945-8A88-134EEBA46AB5}"/>
              </a:ext>
            </a:extLst>
          </p:cNvPr>
          <p:cNvSpPr txBox="1"/>
          <p:nvPr/>
        </p:nvSpPr>
        <p:spPr>
          <a:xfrm>
            <a:off x="7429631" y="4311101"/>
            <a:ext cx="2121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Imtiaz</a:t>
            </a:r>
            <a:endParaRPr lang="en-CA" sz="1800" b="1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600" b="0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Full Stack Developer</a:t>
            </a:r>
            <a:endParaRPr lang="en-CA" sz="1100" b="0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B8618C-59B2-F847-AF7B-F728E36EF6D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</a:rPr>
              <a:t>Team Members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486657-DA4C-4A22-8AAD-230B9AF68C7D}"/>
              </a:ext>
            </a:extLst>
          </p:cNvPr>
          <p:cNvPicPr/>
          <p:nvPr/>
        </p:nvPicPr>
        <p:blipFill rotWithShape="1">
          <a:blip r:embed="rId3"/>
          <a:srcRect t="-1884" b="-7135"/>
          <a:stretch/>
        </p:blipFill>
        <p:spPr bwMode="auto">
          <a:xfrm>
            <a:off x="9791581" y="2191787"/>
            <a:ext cx="18148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D6D892-A5CF-4CF1-9B05-BEB86D5D038E}"/>
              </a:ext>
            </a:extLst>
          </p:cNvPr>
          <p:cNvSpPr txBox="1"/>
          <p:nvPr/>
        </p:nvSpPr>
        <p:spPr>
          <a:xfrm>
            <a:off x="9638081" y="4338793"/>
            <a:ext cx="212182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b="1" dirty="0" err="1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Zohair</a:t>
            </a:r>
            <a:endParaRPr lang="en-CA" sz="1800" b="1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600" b="0" dirty="0">
                <a:solidFill>
                  <a:schemeClr val="accent3">
                    <a:lumMod val="50000"/>
                  </a:schemeClr>
                </a:solidFill>
                <a:latin typeface=""/>
                <a:ea typeface="Arial Unicode MS"/>
              </a:rPr>
              <a:t>Full Stack Developer</a:t>
            </a:r>
            <a:endParaRPr lang="en-CA" sz="1100" b="0" dirty="0">
              <a:solidFill>
                <a:schemeClr val="accent3">
                  <a:lumMod val="50000"/>
                </a:schemeClr>
              </a:solidFill>
              <a:effectLst/>
              <a:latin typeface="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75487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77246-29F2-1E42-B2D3-EACEBCB8FD6A}"/>
              </a:ext>
            </a:extLst>
          </p:cNvPr>
          <p:cNvSpPr txBox="1">
            <a:spLocks/>
          </p:cNvSpPr>
          <p:nvPr/>
        </p:nvSpPr>
        <p:spPr>
          <a:xfrm>
            <a:off x="1111624" y="1690687"/>
            <a:ext cx="10165976" cy="44142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are currently challenges when working remotely. </a:t>
            </a:r>
            <a:br>
              <a:rPr lang="en-US" dirty="0"/>
            </a:br>
            <a:r>
              <a:rPr lang="en-US" dirty="0"/>
              <a:t>Anyone can get overwhelmed while working this way.</a:t>
            </a:r>
          </a:p>
          <a:p>
            <a:endParaRPr lang="en-US" dirty="0"/>
          </a:p>
          <a:p>
            <a:r>
              <a:rPr lang="en-US" dirty="0"/>
              <a:t>Software Setup</a:t>
            </a:r>
          </a:p>
          <a:p>
            <a:r>
              <a:rPr lang="en-US" dirty="0"/>
              <a:t>Different Sites</a:t>
            </a:r>
          </a:p>
          <a:p>
            <a:r>
              <a:rPr lang="en-US" dirty="0"/>
              <a:t>Too much context switching</a:t>
            </a:r>
          </a:p>
          <a:p>
            <a:r>
              <a:rPr lang="en-US" dirty="0"/>
              <a:t>Productivity Loss</a:t>
            </a:r>
          </a:p>
          <a:p>
            <a:r>
              <a:rPr lang="en-US" dirty="0"/>
              <a:t>Cross Time Zone Team collaboration</a:t>
            </a:r>
          </a:p>
          <a:p>
            <a:r>
              <a:rPr lang="en-US" dirty="0"/>
              <a:t>Content Sharing</a:t>
            </a:r>
          </a:p>
          <a:p>
            <a:r>
              <a:rPr lang="en-US" dirty="0"/>
              <a:t>Lack of Social Interaction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C8977-5AB8-ED49-86C4-D427C35460B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</a:rPr>
              <a:t>Problem Statement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CCC223-CB90-4F0B-B791-07925E46E533}"/>
              </a:ext>
            </a:extLst>
          </p:cNvPr>
          <p:cNvSpPr/>
          <p:nvPr/>
        </p:nvSpPr>
        <p:spPr>
          <a:xfrm rot="2195734">
            <a:off x="10365396" y="261670"/>
            <a:ext cx="18244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emoteBase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Challenge 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6CB9B6-BBCF-4D6E-82A7-821777FFD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2911303"/>
            <a:ext cx="5429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D66C88-15BB-204B-9606-3A073B42082A}"/>
              </a:ext>
            </a:extLst>
          </p:cNvPr>
          <p:cNvSpPr txBox="1">
            <a:spLocks/>
          </p:cNvSpPr>
          <p:nvPr/>
        </p:nvSpPr>
        <p:spPr>
          <a:xfrm>
            <a:off x="838200" y="3905833"/>
            <a:ext cx="4215063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Solution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EFD0F2D-0FB8-40C4-8F1D-1002B3D89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18" y="553454"/>
            <a:ext cx="8664133" cy="246927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DD9C5DF-4FAE-9543-ACF1-9D5D7073F41E}"/>
              </a:ext>
            </a:extLst>
          </p:cNvPr>
          <p:cNvSpPr txBox="1">
            <a:spLocks/>
          </p:cNvSpPr>
          <p:nvPr/>
        </p:nvSpPr>
        <p:spPr>
          <a:xfrm>
            <a:off x="5630779" y="3884452"/>
            <a:ext cx="572302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rgbClr val="796B6C"/>
                </a:solidFill>
              </a:rPr>
              <a:t>Single window of operation &amp; interaction</a:t>
            </a:r>
          </a:p>
          <a:p>
            <a:pPr algn="ctr"/>
            <a:r>
              <a:rPr lang="en-US" sz="2000" b="1" dirty="0">
                <a:solidFill>
                  <a:srgbClr val="796B6C"/>
                </a:solidFill>
              </a:rPr>
              <a:t>No matter the application, we got you covered</a:t>
            </a:r>
          </a:p>
        </p:txBody>
      </p:sp>
    </p:spTree>
    <p:extLst>
      <p:ext uri="{BB962C8B-B14F-4D97-AF65-F5344CB8AC3E}">
        <p14:creationId xmlns:p14="http://schemas.microsoft.com/office/powerpoint/2010/main" val="82821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88A62C-1E79-1941-892D-E1AC0E76BA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  <a:effectLst/>
              </a:rPr>
              <a:t>Team Strategy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to Produce Wet Wipes Fast And Innovative, Efficient - Data Integration Icon  Clipart - Full Size Clipart (#3622224) - PinClipart">
            <a:extLst>
              <a:ext uri="{FF2B5EF4-FFF2-40B4-BE49-F238E27FC236}">
                <a16:creationId xmlns:a16="http://schemas.microsoft.com/office/drawing/2014/main" id="{4E7D0FD0-B1BC-4A8B-98C7-03A4EB5E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86" y="1868296"/>
            <a:ext cx="2799509" cy="33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ECB5D62D-A6D4-4C5B-9393-ABF0BCC7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48228"/>
            <a:ext cx="5880847" cy="4410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FC55E-583F-43B8-8EFA-E041DC10F931}"/>
              </a:ext>
            </a:extLst>
          </p:cNvPr>
          <p:cNvSpPr txBox="1"/>
          <p:nvPr/>
        </p:nvSpPr>
        <p:spPr>
          <a:xfrm>
            <a:off x="1799386" y="5669287"/>
            <a:ext cx="298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Ease of use using Integrations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45FEA-1647-45CC-A5A8-9F238D7EC562}"/>
              </a:ext>
            </a:extLst>
          </p:cNvPr>
          <p:cNvSpPr txBox="1"/>
          <p:nvPr/>
        </p:nvSpPr>
        <p:spPr>
          <a:xfrm>
            <a:off x="7142351" y="5647765"/>
            <a:ext cx="400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Improve engagement using gamification</a:t>
            </a:r>
          </a:p>
        </p:txBody>
      </p:sp>
    </p:spTree>
    <p:extLst>
      <p:ext uri="{BB962C8B-B14F-4D97-AF65-F5344CB8AC3E}">
        <p14:creationId xmlns:p14="http://schemas.microsoft.com/office/powerpoint/2010/main" val="4173245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B0C5-13E1-0D4D-B22A-057D424C77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  <a:effectLst/>
              </a:rPr>
              <a:t>Design and Architecture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Zoom Logo PNG - Meeting Zoom icon Download - Free Transparent PNG Logos">
            <a:extLst>
              <a:ext uri="{FF2B5EF4-FFF2-40B4-BE49-F238E27FC236}">
                <a16:creationId xmlns:a16="http://schemas.microsoft.com/office/drawing/2014/main" id="{55F79A33-E307-4473-AEB5-1F922F00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55" y="1754123"/>
            <a:ext cx="909076" cy="86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otify Logo Png - Free Transparent PNG Logos">
            <a:extLst>
              <a:ext uri="{FF2B5EF4-FFF2-40B4-BE49-F238E27FC236}">
                <a16:creationId xmlns:a16="http://schemas.microsoft.com/office/drawing/2014/main" id="{8E4F384B-E44E-47D8-B525-15641ED25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274" y="2869335"/>
            <a:ext cx="703729" cy="70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oogle-calendar-icon-png-7 - APSRC">
            <a:extLst>
              <a:ext uri="{FF2B5EF4-FFF2-40B4-BE49-F238E27FC236}">
                <a16:creationId xmlns:a16="http://schemas.microsoft.com/office/drawing/2014/main" id="{6167CFF6-AB15-4E32-B7A8-11C573ED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383" y="2879556"/>
            <a:ext cx="1251062" cy="8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ss icon - Free download on Iconfinder">
            <a:extLst>
              <a:ext uri="{FF2B5EF4-FFF2-40B4-BE49-F238E27FC236}">
                <a16:creationId xmlns:a16="http://schemas.microsoft.com/office/drawing/2014/main" id="{8D63EF44-D159-47F1-BC3B-75BA11C1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661" y="3887738"/>
            <a:ext cx="506506" cy="5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eather Icon PNG Image | Weather icons, App drawings, Application iphone">
            <a:extLst>
              <a:ext uri="{FF2B5EF4-FFF2-40B4-BE49-F238E27FC236}">
                <a16:creationId xmlns:a16="http://schemas.microsoft.com/office/drawing/2014/main" id="{9BF4E8D5-D52B-4612-863A-163417EF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661" y="4659117"/>
            <a:ext cx="605118" cy="6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lack Logo, PNG, Symbol, History, Meaning">
            <a:extLst>
              <a:ext uri="{FF2B5EF4-FFF2-40B4-BE49-F238E27FC236}">
                <a16:creationId xmlns:a16="http://schemas.microsoft.com/office/drawing/2014/main" id="{6570D137-5605-4D22-BC0A-20B742C2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094" y="1850953"/>
            <a:ext cx="1114369" cy="6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Jira Integration | Seamlessly Automate Issue Creation - xMatters">
            <a:extLst>
              <a:ext uri="{FF2B5EF4-FFF2-40B4-BE49-F238E27FC236}">
                <a16:creationId xmlns:a16="http://schemas.microsoft.com/office/drawing/2014/main" id="{2A7F5469-A794-4778-8EE8-F316B142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78" y="4889678"/>
            <a:ext cx="1079605" cy="3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3921D-E2B3-493D-AB00-C52AA8AE6C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7395" y="4003664"/>
            <a:ext cx="676369" cy="390580"/>
          </a:xfrm>
          <a:prstGeom prst="rect">
            <a:avLst/>
          </a:prstGeom>
        </p:spPr>
      </p:pic>
      <p:pic>
        <p:nvPicPr>
          <p:cNvPr id="3096" name="Picture 24" descr="Angular, logo, logos icon - Free download on Iconfinder">
            <a:extLst>
              <a:ext uri="{FF2B5EF4-FFF2-40B4-BE49-F238E27FC236}">
                <a16:creationId xmlns:a16="http://schemas.microsoft.com/office/drawing/2014/main" id="{A8C3481C-2F6D-4D23-82EF-134521DB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18" y="2313523"/>
            <a:ext cx="2519082" cy="25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ode Js Icon #183356 - Free Icons Library">
            <a:extLst>
              <a:ext uri="{FF2B5EF4-FFF2-40B4-BE49-F238E27FC236}">
                <a16:creationId xmlns:a16="http://schemas.microsoft.com/office/drawing/2014/main" id="{38FDA7B9-F6EC-41C3-991F-489B779E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92" y="2362829"/>
            <a:ext cx="2182811" cy="25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extLst>
              <a:ext uri="{FF2B5EF4-FFF2-40B4-BE49-F238E27FC236}">
                <a16:creationId xmlns:a16="http://schemas.microsoft.com/office/drawing/2014/main" id="{DA68BE86-3D58-4408-BAAA-C46D6A92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6" y="5076956"/>
            <a:ext cx="3400145" cy="9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>
            <a:extLst>
              <a:ext uri="{FF2B5EF4-FFF2-40B4-BE49-F238E27FC236}">
                <a16:creationId xmlns:a16="http://schemas.microsoft.com/office/drawing/2014/main" id="{B53D1667-329D-4641-A17F-111036E9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78" y="4659117"/>
            <a:ext cx="4632316" cy="159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1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4E58-C3A4-124B-BE55-2BC454D4C0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  <a:effectLst/>
              </a:rPr>
              <a:t>Frontend/Backend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2D315A2-CEB7-496C-A380-F1D9515B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7" y="1690688"/>
            <a:ext cx="44291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8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12C3-1B98-754E-927E-AFC4506EE1D7}"/>
              </a:ext>
            </a:extLst>
          </p:cNvPr>
          <p:cNvSpPr txBox="1">
            <a:spLocks/>
          </p:cNvSpPr>
          <p:nvPr/>
        </p:nvSpPr>
        <p:spPr>
          <a:xfrm>
            <a:off x="838200" y="2906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accent3">
                    <a:lumMod val="50000"/>
                  </a:schemeClr>
                </a:solidFill>
                <a:effectLst/>
              </a:rPr>
              <a:t>Code Demo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2A8AB-7660-477C-B075-F1912116C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83" y="1341881"/>
            <a:ext cx="6952633" cy="46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7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49FB-1CEF-6643-9B2A-0052C547A45D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  <a:effectLst/>
              </a:rPr>
              <a:t>Thank you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089289-1685-454C-A6C6-1A31AFF0AE64}"/>
              </a:ext>
            </a:extLst>
          </p:cNvPr>
          <p:cNvSpPr txBox="1">
            <a:spLocks/>
          </p:cNvSpPr>
          <p:nvPr/>
        </p:nvSpPr>
        <p:spPr>
          <a:xfrm>
            <a:off x="8631044" y="5653668"/>
            <a:ext cx="3337932" cy="390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  <a:effectLst/>
              </a:rPr>
              <a:t>Any 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3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121</Words>
  <Application>Microsoft Office PowerPoint</Application>
  <PresentationFormat>Widescreen</PresentationFormat>
  <Paragraphs>39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REMOTEBASE HACKFEST ‘21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REMOTEBASE HACKFEST ‘21</dc:title>
  <dc:creator>Aras Siddiqui</dc:creator>
  <cp:lastModifiedBy>Syed  Ali Raza</cp:lastModifiedBy>
  <cp:revision>13</cp:revision>
  <dcterms:created xsi:type="dcterms:W3CDTF">2021-09-19T04:12:44Z</dcterms:created>
  <dcterms:modified xsi:type="dcterms:W3CDTF">2021-09-19T10:55:58Z</dcterms:modified>
</cp:coreProperties>
</file>